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3"/>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1111" r:id="rId666"/>
    <p:sldId id="1112" r:id="rId667"/>
    <p:sldId id="1113" r:id="rId668"/>
    <p:sldId id="1114" r:id="rId669"/>
    <p:sldId id="694" r:id="rId670"/>
    <p:sldId id="695" r:id="rId671"/>
    <p:sldId id="696" r:id="rId672"/>
    <p:sldId id="697" r:id="rId673"/>
    <p:sldId id="698" r:id="rId674"/>
    <p:sldId id="699" r:id="rId675"/>
    <p:sldId id="700" r:id="rId676"/>
    <p:sldId id="701" r:id="rId677"/>
    <p:sldId id="702" r:id="rId678"/>
    <p:sldId id="1008" r:id="rId679"/>
    <p:sldId id="1007" r:id="rId680"/>
    <p:sldId id="1005" r:id="rId681"/>
    <p:sldId id="1006" r:id="rId682"/>
    <p:sldId id="1009" r:id="rId683"/>
    <p:sldId id="703" r:id="rId684"/>
    <p:sldId id="704" r:id="rId685"/>
    <p:sldId id="705" r:id="rId686"/>
    <p:sldId id="706" r:id="rId687"/>
    <p:sldId id="707" r:id="rId688"/>
    <p:sldId id="708" r:id="rId689"/>
    <p:sldId id="709" r:id="rId690"/>
    <p:sldId id="710" r:id="rId691"/>
    <p:sldId id="711" r:id="rId692"/>
    <p:sldId id="712" r:id="rId693"/>
    <p:sldId id="713" r:id="rId694"/>
    <p:sldId id="714" r:id="rId695"/>
    <p:sldId id="715" r:id="rId696"/>
    <p:sldId id="716" r:id="rId697"/>
    <p:sldId id="717" r:id="rId698"/>
    <p:sldId id="718" r:id="rId699"/>
    <p:sldId id="719" r:id="rId700"/>
    <p:sldId id="720" r:id="rId701"/>
    <p:sldId id="721" r:id="rId702"/>
    <p:sldId id="722" r:id="rId703"/>
    <p:sldId id="935" r:id="rId704"/>
    <p:sldId id="723" r:id="rId705"/>
    <p:sldId id="724" r:id="rId706"/>
    <p:sldId id="725" r:id="rId707"/>
    <p:sldId id="726" r:id="rId708"/>
    <p:sldId id="727" r:id="rId709"/>
    <p:sldId id="728" r:id="rId710"/>
    <p:sldId id="729" r:id="rId711"/>
    <p:sldId id="730" r:id="rId712"/>
    <p:sldId id="939" r:id="rId713"/>
    <p:sldId id="940" r:id="rId714"/>
    <p:sldId id="941" r:id="rId715"/>
    <p:sldId id="942" r:id="rId716"/>
    <p:sldId id="943" r:id="rId717"/>
    <p:sldId id="944" r:id="rId718"/>
    <p:sldId id="1012" r:id="rId719"/>
    <p:sldId id="761" r:id="rId720"/>
    <p:sldId id="762" r:id="rId721"/>
    <p:sldId id="902" r:id="rId722"/>
    <p:sldId id="1002" r:id="rId723"/>
    <p:sldId id="955" r:id="rId724"/>
    <p:sldId id="990" r:id="rId725"/>
    <p:sldId id="946" r:id="rId726"/>
    <p:sldId id="967" r:id="rId727"/>
    <p:sldId id="865" r:id="rId728"/>
    <p:sldId id="1001" r:id="rId729"/>
    <p:sldId id="1000" r:id="rId730"/>
    <p:sldId id="866" r:id="rId731"/>
    <p:sldId id="867" r:id="rId732"/>
    <p:sldId id="868" r:id="rId733"/>
    <p:sldId id="869" r:id="rId734"/>
    <p:sldId id="870" r:id="rId735"/>
    <p:sldId id="871" r:id="rId736"/>
    <p:sldId id="872" r:id="rId737"/>
    <p:sldId id="873" r:id="rId738"/>
    <p:sldId id="874" r:id="rId739"/>
    <p:sldId id="875" r:id="rId740"/>
    <p:sldId id="876" r:id="rId741"/>
    <p:sldId id="878" r:id="rId742"/>
    <p:sldId id="880" r:id="rId743"/>
    <p:sldId id="881" r:id="rId744"/>
    <p:sldId id="882" r:id="rId745"/>
    <p:sldId id="883" r:id="rId746"/>
    <p:sldId id="884" r:id="rId747"/>
    <p:sldId id="885" r:id="rId748"/>
    <p:sldId id="886" r:id="rId749"/>
    <p:sldId id="888" r:id="rId750"/>
    <p:sldId id="887" r:id="rId751"/>
    <p:sldId id="889" r:id="rId752"/>
    <p:sldId id="890" r:id="rId753"/>
    <p:sldId id="891" r:id="rId754"/>
    <p:sldId id="892" r:id="rId755"/>
    <p:sldId id="893" r:id="rId756"/>
    <p:sldId id="894" r:id="rId757"/>
    <p:sldId id="895" r:id="rId758"/>
    <p:sldId id="896" r:id="rId759"/>
    <p:sldId id="897" r:id="rId760"/>
    <p:sldId id="898" r:id="rId761"/>
    <p:sldId id="899" r:id="rId762"/>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727" Type="http://schemas.openxmlformats.org/officeDocument/2006/relationships/slide" Target="slides/slide72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commentAuthors" Target="commentAuthor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viewProps" Target="viewProp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tableStyles" Target="tableStyles.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presProps" Target="pres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theme" Target="theme/theme1.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78.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26.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8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21.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6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0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23.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12.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462478" y="957906"/>
            <a:ext cx="3256270" cy="373279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679</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722</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727</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728</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93972</TotalTime>
  <Words>117181</Words>
  <Application>Microsoft Office PowerPoint</Application>
  <PresentationFormat>Grand écran</PresentationFormat>
  <Paragraphs>13693</Paragraphs>
  <Slides>761</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761</vt:i4>
      </vt:variant>
    </vt:vector>
  </HeadingPairs>
  <TitlesOfParts>
    <vt:vector size="770"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407</cp:revision>
  <dcterms:created xsi:type="dcterms:W3CDTF">2020-09-16T12:19:47Z</dcterms:created>
  <dcterms:modified xsi:type="dcterms:W3CDTF">2021-04-20T07:41:55Z</dcterms:modified>
</cp:coreProperties>
</file>